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450" y="-18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4/5/2022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0161587" cy="143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ΖΑΝΝΑΚΗΣ ΑΓΓΕΛΟΣ ΕΕ, που εδρεύει στην περιφέρεια ΝΟΤΙΟΥ ΑΙΓΑΙΟΥ 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97.320,30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€, εκ των οποίων η δημόσια δαπάνη ανέρχεται σε 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38.570,40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153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Άλλο…………………………………………………………..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243</Words>
  <Application>Microsoft Office PowerPoint</Application>
  <PresentationFormat>Προσαρμογή</PresentationFormat>
  <Paragraphs>32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Χάρης Λουκαράς</cp:lastModifiedBy>
  <cp:revision>40</cp:revision>
  <dcterms:created xsi:type="dcterms:W3CDTF">2018-02-13T12:16:57Z</dcterms:created>
  <dcterms:modified xsi:type="dcterms:W3CDTF">2022-05-04T14:47:52Z</dcterms:modified>
</cp:coreProperties>
</file>